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1" r:id="rId4"/>
    <p:sldId id="276" r:id="rId5"/>
    <p:sldId id="280" r:id="rId6"/>
    <p:sldId id="277" r:id="rId7"/>
    <p:sldId id="281" r:id="rId8"/>
    <p:sldId id="297" r:id="rId9"/>
    <p:sldId id="282" r:id="rId10"/>
    <p:sldId id="283" r:id="rId11"/>
    <p:sldId id="284" r:id="rId12"/>
    <p:sldId id="279" r:id="rId13"/>
    <p:sldId id="298" r:id="rId14"/>
    <p:sldId id="285" r:id="rId15"/>
    <p:sldId id="286" r:id="rId16"/>
    <p:sldId id="287" r:id="rId17"/>
    <p:sldId id="288" r:id="rId18"/>
    <p:sldId id="289" r:id="rId19"/>
    <p:sldId id="290" r:id="rId20"/>
    <p:sldId id="292" r:id="rId21"/>
    <p:sldId id="293" r:id="rId22"/>
    <p:sldId id="294" r:id="rId23"/>
    <p:sldId id="295" r:id="rId24"/>
    <p:sldId id="278" r:id="rId25"/>
    <p:sldId id="269" r:id="rId26"/>
    <p:sldId id="271" r:id="rId27"/>
    <p:sldId id="272" r:id="rId28"/>
    <p:sldId id="273" r:id="rId29"/>
    <p:sldId id="274" r:id="rId30"/>
    <p:sldId id="270" r:id="rId31"/>
    <p:sldId id="275" r:id="rId32"/>
    <p:sldId id="262" r:id="rId33"/>
    <p:sldId id="268" r:id="rId34"/>
    <p:sldId id="296" r:id="rId35"/>
  </p:sldIdLst>
  <p:sldSz cx="9144000" cy="5143500" type="screen16x9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24432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3915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925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1163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78993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454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23530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8793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46707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034017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758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P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P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AD682-ECA5-4FB8-86DC-6345660BAB1C}" type="datetimeFigureOut">
              <a:rPr lang="es-PE" smtClean="0"/>
              <a:t>17/10/2019</a:t>
            </a:fld>
            <a:endParaRPr lang="es-P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21CDA9-1507-4C03-818A-DBF495CEACF2}" type="slidenum">
              <a:rPr lang="es-PE" smtClean="0"/>
              <a:t>‹#›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34033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johndoe@example.com" TargetMode="Externa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78"/>
            <a:ext cx="9144000" cy="6100763"/>
          </a:xfrm>
          <a:prstGeom prst="rect">
            <a:avLst/>
          </a:prstGeom>
        </p:spPr>
      </p:pic>
      <p:sp>
        <p:nvSpPr>
          <p:cNvPr id="3" name="Shape 222"/>
          <p:cNvSpPr/>
          <p:nvPr/>
        </p:nvSpPr>
        <p:spPr>
          <a:xfrm>
            <a:off x="-54261" y="-26899"/>
            <a:ext cx="9252520" cy="5334953"/>
          </a:xfrm>
          <a:prstGeom prst="rect">
            <a:avLst/>
          </a:prstGeom>
          <a:solidFill>
            <a:srgbClr val="0D0D0D">
              <a:alpha val="6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" name="Shape 56"/>
          <p:cNvSpPr txBox="1"/>
          <p:nvPr/>
        </p:nvSpPr>
        <p:spPr>
          <a:xfrm>
            <a:off x="1043608" y="3164162"/>
            <a:ext cx="6856091" cy="86742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x-none" sz="2000" b="1" dirty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SHAPING IDEAS </a:t>
            </a:r>
            <a:r>
              <a:rPr lang="x-none" sz="2000" b="1" dirty="0" smtClean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I</a:t>
            </a:r>
            <a:r>
              <a:rPr lang="es-PE" sz="2000" b="1" dirty="0" smtClean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N</a:t>
            </a:r>
            <a:r>
              <a:rPr lang="x-none" sz="2000" b="1" dirty="0" smtClean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TO </a:t>
            </a:r>
            <a:endParaRPr lang="x-none" sz="2000" b="1" dirty="0">
              <a:solidFill>
                <a:srgbClr val="FFFFFF"/>
              </a:solidFill>
              <a:latin typeface="Trebuchet MS" panose="020B0603020202020204" pitchFamily="34" charset="0"/>
              <a:ea typeface="Roboto"/>
              <a:cs typeface="Roboto"/>
              <a:sym typeface="Roboto"/>
            </a:endParaRPr>
          </a:p>
          <a:p>
            <a:pPr algn="ctr"/>
            <a:r>
              <a:rPr lang="x-none" sz="2000" b="1" dirty="0">
                <a:solidFill>
                  <a:srgbClr val="FFFFFF"/>
                </a:solidFill>
                <a:latin typeface="Trebuchet MS" panose="020B0603020202020204" pitchFamily="34" charset="0"/>
                <a:ea typeface="Roboto"/>
                <a:cs typeface="Roboto"/>
                <a:sym typeface="Roboto"/>
              </a:rPr>
              <a:t>GREAT SOFTWARE PRODUCTS</a:t>
            </a:r>
          </a:p>
        </p:txBody>
      </p:sp>
      <p:pic>
        <p:nvPicPr>
          <p:cNvPr id="5" name="Picture 2" descr="C:\Users\amorales\Documents\Mis documentos\Logos\Belatrix Software - Imagotipo 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10081" y="1712226"/>
            <a:ext cx="5923143" cy="1266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638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ibarra\Desktop\Google Drive\0 -Documentos Paulina\00 - Institucional\7 - Presentaciones\PPT base interno\semi caratulas\semi caratulas-0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" y="-69193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Estados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11152" y="771550"/>
            <a:ext cx="5853336" cy="22322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11152" y="771550"/>
            <a:ext cx="527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 smtClean="0"/>
              <a:t>En </a:t>
            </a:r>
            <a:r>
              <a:rPr lang="es-AR" sz="2400" dirty="0" err="1" smtClean="0"/>
              <a:t>Git</a:t>
            </a:r>
            <a:r>
              <a:rPr lang="es-AR" sz="2400" dirty="0" smtClean="0"/>
              <a:t> los archivos pueden estar: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/>
              <a:t>Confirmado (</a:t>
            </a:r>
            <a:r>
              <a:rPr lang="es-AR" sz="2400" dirty="0" err="1" smtClean="0"/>
              <a:t>Committed</a:t>
            </a:r>
            <a:r>
              <a:rPr lang="es-AR" sz="2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/>
              <a:t>Modificado (</a:t>
            </a:r>
            <a:r>
              <a:rPr lang="es-AR" sz="2400" dirty="0" err="1" smtClean="0"/>
              <a:t>modified</a:t>
            </a:r>
            <a:r>
              <a:rPr lang="es-AR" sz="2400" dirty="0" smtClean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400" dirty="0" smtClean="0"/>
              <a:t>Preparado (</a:t>
            </a:r>
            <a:r>
              <a:rPr lang="es-AR" sz="2400" dirty="0" err="1" smtClean="0"/>
              <a:t>Staged</a:t>
            </a:r>
            <a:r>
              <a:rPr lang="es-AR" sz="2400" dirty="0" smtClean="0"/>
              <a:t>). </a:t>
            </a:r>
            <a:endParaRPr lang="es-AR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2153513"/>
            <a:ext cx="2537789" cy="233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mibarra\Desktop\Google Drive\0 -Documentos Paulina\00 - Institucional\7 - Presentaciones\PPT base interno\semi caratulas\semi caratulas-0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Flujo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Basico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de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11152" y="1063229"/>
            <a:ext cx="592534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AR" dirty="0"/>
              <a:t>Modificas una serie de archivos en tu directorio de </a:t>
            </a:r>
            <a:r>
              <a:rPr lang="es-AR" dirty="0" smtClean="0"/>
              <a:t>trabajo.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Preparas los archivos, añadiéndolos a tu área de preparación.</a:t>
            </a:r>
          </a:p>
          <a:p>
            <a:pPr marL="342900" indent="-342900">
              <a:buFont typeface="+mj-lt"/>
              <a:buAutoNum type="arabicPeriod"/>
            </a:pPr>
            <a:r>
              <a:rPr lang="es-AR" dirty="0" smtClean="0"/>
              <a:t>Confirmas </a:t>
            </a:r>
            <a:r>
              <a:rPr lang="es-AR" dirty="0"/>
              <a:t>los cambios, lo que toma los archivos tal y como están en el área de preparación, y almacena esas instantáneas de manera permanente en tu directorio de </a:t>
            </a:r>
            <a:r>
              <a:rPr lang="es-AR" dirty="0" err="1"/>
              <a:t>Git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barra\Desktop\Google Drive\0 -Documentos Paulina\00 - Institucional\7 - Presentaciones\PPT base interno\semi caratulas\semi caratulas-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53658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Configuración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11152" y="1707654"/>
            <a:ext cx="6005736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•	http://git-scm.com/download</a:t>
            </a:r>
          </a:p>
          <a:p>
            <a:pPr algn="l"/>
            <a:r>
              <a:rPr lang="es-PE" sz="26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•	http://msysgit.github.com/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mibarra\Desktop\Google Drive\0 -Documentos Paulina\00 - Institucional\7 - Presentaciones\PPT base interno\semi caratulas\semi caratulas-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53658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Configuración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2987824" y="1995686"/>
            <a:ext cx="6129064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$ </a:t>
            </a:r>
            <a:r>
              <a:rPr lang="es-PE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git</a:t>
            </a:r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PE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config</a:t>
            </a:r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--global user.name "John </a:t>
            </a:r>
            <a:r>
              <a:rPr lang="es-PE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Doe</a:t>
            </a:r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"</a:t>
            </a:r>
          </a:p>
          <a:p>
            <a:pPr algn="just"/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$ </a:t>
            </a:r>
            <a:r>
              <a:rPr lang="es-PE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git</a:t>
            </a:r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PE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config</a:t>
            </a:r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--global </a:t>
            </a:r>
            <a:r>
              <a:rPr lang="es-PE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user.email</a:t>
            </a:r>
            <a:r>
              <a:rPr lang="es-PE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PE" sz="6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  <a:hlinkClick r:id="rId5"/>
              </a:rPr>
              <a:t>johndoe@example.com</a:t>
            </a:r>
            <a:endParaRPr lang="es-PE" sz="6400" dirty="0" smtClean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algn="just"/>
            <a:endParaRPr lang="es-PE" sz="6400" dirty="0" smtClean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algn="just"/>
            <a:r>
              <a:rPr lang="es-PE" sz="6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-----------------------------------------------------------------------------------------</a:t>
            </a:r>
          </a:p>
          <a:p>
            <a:pPr algn="just"/>
            <a:endParaRPr lang="es-PE" sz="6400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algn="just"/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$ </a:t>
            </a:r>
            <a:r>
              <a:rPr lang="en-US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git</a:t>
            </a:r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n-US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config</a:t>
            </a:r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 --list</a:t>
            </a:r>
          </a:p>
          <a:p>
            <a:pPr algn="just"/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user.name=John Doe</a:t>
            </a:r>
          </a:p>
          <a:p>
            <a:pPr algn="just"/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user.email=johndoe@example.com</a:t>
            </a:r>
          </a:p>
          <a:p>
            <a:pPr algn="just"/>
            <a:r>
              <a:rPr lang="en-US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color.status</a:t>
            </a:r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=auto</a:t>
            </a:r>
          </a:p>
          <a:p>
            <a:pPr algn="just"/>
            <a:r>
              <a:rPr lang="en-US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color.branch</a:t>
            </a:r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=auto</a:t>
            </a:r>
          </a:p>
          <a:p>
            <a:pPr algn="just"/>
            <a:r>
              <a:rPr lang="en-US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color.interactive</a:t>
            </a:r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=auto</a:t>
            </a:r>
          </a:p>
          <a:p>
            <a:pPr algn="just"/>
            <a:r>
              <a:rPr lang="en-US" sz="6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color.diff</a:t>
            </a:r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=auto</a:t>
            </a:r>
          </a:p>
          <a:p>
            <a:pPr algn="just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itchFamily="2" charset="0"/>
                <a:ea typeface="Roboto" pitchFamily="2" charset="0"/>
              </a:rPr>
              <a:t>...</a:t>
            </a:r>
            <a:endParaRPr lang="es-PE" sz="1800" dirty="0" smtClean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84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mibarra\Desktop\Google Drive\0 -Documentos Paulina\00 - Institucional\7 - Presentaciones\PPT base interno\semi caratulas\semi caratulas-0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7824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Comandos </a:t>
            </a:r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Comandos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mibarra\Desktop\Google Drive\0 -Documentos Paulina\00 - Institucional\7 - Presentaciones\PPT base interno\semi caratulas\semi caratulas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723" y="-65435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mibarra\Desktop\Google Drive\0 -Documentos Paulina\00 - Institucional\7 - Presentaciones\PPT base interno\semi caratulas\semi caratulas-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mibarra\Desktop\Google Drive\0 -Documentos Paulina\00 - Institucional\7 - Presentaciones\PPT base interno\semi caratulas\semi caratulas-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mibarra\Desktop\Google Drive\0 -Documentos Paulina\00 - Institucional\7 - Presentaciones\PPT base interno\semi caratulas\semi caratulas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" y="-65435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mibarra\Desktop\Google Drive\0 -Documentos Paulina\00 - Institucional\7 - Presentaciones\PPT base interno\semi caratulas\semi caratulas-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2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-34566"/>
            <a:ext cx="7848872" cy="519860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3809" y="-13100"/>
            <a:ext cx="6300192" cy="51485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563888" y="627535"/>
            <a:ext cx="4894312" cy="2072804"/>
          </a:xfrm>
        </p:spPr>
        <p:txBody>
          <a:bodyPr/>
          <a:lstStyle/>
          <a:p>
            <a:r>
              <a:rPr lang="es-PE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rebuchet MS" pitchFamily="34" charset="0"/>
                <a:ea typeface="Roboto" pitchFamily="2" charset="0"/>
              </a:rPr>
              <a:t>Introducción a GIT</a:t>
            </a:r>
            <a:endParaRPr lang="es-PE" b="1" dirty="0">
              <a:solidFill>
                <a:schemeClr val="tx1">
                  <a:lumMod val="65000"/>
                  <a:lumOff val="35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067944" y="2914650"/>
            <a:ext cx="4392488" cy="1313284"/>
          </a:xfrm>
        </p:spPr>
        <p:txBody>
          <a:bodyPr/>
          <a:lstStyle/>
          <a:p>
            <a:r>
              <a:rPr lang="es-PE" dirty="0" smtClean="0">
                <a:latin typeface="Trebuchet MS" pitchFamily="34" charset="0"/>
                <a:ea typeface="Roboto" pitchFamily="2" charset="0"/>
              </a:rPr>
              <a:t>Nahuel Melo</a:t>
            </a:r>
            <a:endParaRPr lang="es-PE" dirty="0"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Picture 2" descr="C:\Users\amorales\Documents\Mis documentos\Logos\Belatrix Software - Imagotipo PNG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6336" y="4721558"/>
            <a:ext cx="1349056" cy="2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68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mibarra\Desktop\Google Drive\0 -Documentos Paulina\00 - Institucional\7 - Presentaciones\PPT base interno\semi caratulas\semi caratulas-1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83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mibarra\Desktop\Google Drive\0 -Documentos Paulina\00 - Institucional\7 - Presentaciones\PPT base interno\semi caratulas\semi caratulas-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83" y="-67149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mibarra\Desktop\Google Drive\0 -Documentos Paulina\00 - Institucional\7 - Presentaciones\PPT base interno\semi caratulas\semi caratulas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96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mibarra\Desktop\Google Drive\0 -Documentos Paulina\00 - Institucional\7 - Presentaciones\PPT base interno\semi caratulas\semi caratulas-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3" y="-65435"/>
            <a:ext cx="2992437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3140224" y="17796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2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Orientativo como agregar fotos</a:t>
            </a:r>
            <a:endParaRPr lang="es-PE" sz="2600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6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r="23742" b="6666"/>
          <a:stretch/>
        </p:blipFill>
        <p:spPr>
          <a:xfrm flipH="1">
            <a:off x="0" y="0"/>
            <a:ext cx="2987824" cy="4800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Título del tema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8" name="Subtitle 3"/>
          <p:cNvSpPr txBox="1">
            <a:spLocks/>
          </p:cNvSpPr>
          <p:nvPr/>
        </p:nvSpPr>
        <p:spPr>
          <a:xfrm>
            <a:off x="3275856" y="771550"/>
            <a:ext cx="5400600" cy="1482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  <a:cs typeface="Arial" charset="0"/>
              </a:rPr>
              <a:t>Contamos con más de 40 clientes a nivel internacional, los cuales pertenecen a diversos sectores empresariales.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576" y="2131349"/>
            <a:ext cx="5147171" cy="238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03"/>
            <a:ext cx="9144000" cy="5144703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PE" sz="3200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</a:rPr>
              <a:t>Título del separador</a:t>
            </a:r>
            <a:endParaRPr lang="es-PE" sz="3200" b="1" dirty="0">
              <a:solidFill>
                <a:schemeClr val="bg1"/>
              </a:solidFill>
              <a:latin typeface="Trebuchet MS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300057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1368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435486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2939997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Introducción a GIT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987574"/>
            <a:ext cx="8489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Que es GIT?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Configurando GIT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Comandos Básicos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smtClean="0"/>
              <a:t>Trabajo con ramas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8768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31349690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" y="0"/>
            <a:ext cx="9142571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18961466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" r="-114"/>
          <a:stretch/>
        </p:blipFill>
        <p:spPr>
          <a:xfrm>
            <a:off x="-180528" y="-106694"/>
            <a:ext cx="9361040" cy="5270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2769170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PE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3"/>
            <a:ext cx="9144000" cy="514430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25133" y="1923678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s-PE"/>
            </a:defPPr>
            <a:lvl1pPr>
              <a:spcBef>
                <a:spcPct val="0"/>
              </a:spcBef>
              <a:buNone/>
              <a:defRPr sz="3200" b="1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+mj-cs"/>
              </a:defRPr>
            </a:lvl1pPr>
          </a:lstStyle>
          <a:p>
            <a:r>
              <a:rPr lang="es-PE" dirty="0">
                <a:latin typeface="Trebuchet MS" pitchFamily="34" charset="0"/>
              </a:rPr>
              <a:t>Título del separador</a:t>
            </a:r>
          </a:p>
        </p:txBody>
      </p:sp>
    </p:spTree>
    <p:extLst>
      <p:ext uri="{BB962C8B-B14F-4D97-AF65-F5344CB8AC3E}">
        <p14:creationId xmlns:p14="http://schemas.microsoft.com/office/powerpoint/2010/main" val="9203401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0578"/>
            <a:ext cx="9144000" cy="6100763"/>
          </a:xfrm>
          <a:prstGeom prst="rect">
            <a:avLst/>
          </a:prstGeom>
        </p:spPr>
      </p:pic>
      <p:sp>
        <p:nvSpPr>
          <p:cNvPr id="3" name="Shape 222"/>
          <p:cNvSpPr/>
          <p:nvPr/>
        </p:nvSpPr>
        <p:spPr>
          <a:xfrm>
            <a:off x="-108520" y="714"/>
            <a:ext cx="9252520" cy="5334953"/>
          </a:xfrm>
          <a:prstGeom prst="rect">
            <a:avLst/>
          </a:prstGeom>
          <a:solidFill>
            <a:srgbClr val="000000">
              <a:alpha val="3000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-108520" y="1435050"/>
            <a:ext cx="9252520" cy="2072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</a:rPr>
              <a:t>Muchas Gracias</a:t>
            </a:r>
            <a:endParaRPr lang="es-PE" b="1" dirty="0">
              <a:solidFill>
                <a:schemeClr val="bg1"/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430" y="4443958"/>
            <a:ext cx="2861037" cy="69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519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56" y="-6349"/>
            <a:ext cx="9153856" cy="5149849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Controladores de Versiones</a:t>
            </a: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3500078" y="1409681"/>
            <a:ext cx="2160240" cy="21602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5" name="Oval 4"/>
          <p:cNvSpPr/>
          <p:nvPr/>
        </p:nvSpPr>
        <p:spPr>
          <a:xfrm>
            <a:off x="1043608" y="1409681"/>
            <a:ext cx="2160240" cy="21602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Subtitle 3"/>
          <p:cNvSpPr txBox="1">
            <a:spLocks/>
          </p:cNvSpPr>
          <p:nvPr/>
        </p:nvSpPr>
        <p:spPr>
          <a:xfrm>
            <a:off x="1475656" y="1848080"/>
            <a:ext cx="1575978" cy="10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  <a:cs typeface="Arial" charset="0"/>
              </a:rPr>
              <a:t>Sistemas de Control de Versiones Locales</a:t>
            </a:r>
            <a:endParaRPr lang="es-ES" sz="1800" b="1" dirty="0">
              <a:solidFill>
                <a:schemeClr val="bg1"/>
              </a:solidFill>
              <a:latin typeface="Trebuchet MS" pitchFamily="34" charset="0"/>
              <a:ea typeface="Roboto" pitchFamily="2" charset="0"/>
              <a:cs typeface="Arial" charset="0"/>
            </a:endParaRPr>
          </a:p>
        </p:txBody>
      </p:sp>
      <p:sp>
        <p:nvSpPr>
          <p:cNvPr id="7" name="Subtitle 3"/>
          <p:cNvSpPr txBox="1">
            <a:spLocks/>
          </p:cNvSpPr>
          <p:nvPr/>
        </p:nvSpPr>
        <p:spPr>
          <a:xfrm>
            <a:off x="3630968" y="1841729"/>
            <a:ext cx="1872208" cy="10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s-ES" sz="1800" b="1" dirty="0">
                <a:solidFill>
                  <a:schemeClr val="bg1"/>
                </a:solidFill>
                <a:latin typeface="Trebuchet MS" pitchFamily="34" charset="0"/>
                <a:ea typeface="Roboto" pitchFamily="2" charset="0"/>
                <a:cs typeface="Arial" charset="0"/>
              </a:rPr>
              <a:t>Sistemas de Control de Versiones </a:t>
            </a:r>
            <a:r>
              <a:rPr lang="es-ES" sz="1800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  <a:cs typeface="Arial" charset="0"/>
              </a:rPr>
              <a:t>Centralizados</a:t>
            </a:r>
            <a:endParaRPr lang="es-ES" sz="1800" b="1" dirty="0">
              <a:solidFill>
                <a:schemeClr val="bg1"/>
              </a:solidFill>
              <a:latin typeface="Trebuchet MS" pitchFamily="34" charset="0"/>
              <a:ea typeface="Roboto" pitchFamily="2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s-ES" sz="1800" b="1" dirty="0">
              <a:solidFill>
                <a:schemeClr val="bg1"/>
              </a:solidFill>
              <a:latin typeface="Trebuchet MS" pitchFamily="34" charset="0"/>
              <a:ea typeface="Roboto" pitchFamily="2" charset="0"/>
              <a:cs typeface="Arial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5956548" y="1409681"/>
            <a:ext cx="2160240" cy="216024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3" name="Subtitle 3"/>
          <p:cNvSpPr txBox="1">
            <a:spLocks/>
          </p:cNvSpPr>
          <p:nvPr/>
        </p:nvSpPr>
        <p:spPr>
          <a:xfrm>
            <a:off x="6402758" y="1835554"/>
            <a:ext cx="1872208" cy="10507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s-ES" sz="1800" b="1" dirty="0" smtClean="0">
                <a:solidFill>
                  <a:schemeClr val="bg1"/>
                </a:solidFill>
                <a:latin typeface="Trebuchet MS" pitchFamily="34" charset="0"/>
                <a:ea typeface="Roboto" pitchFamily="2" charset="0"/>
                <a:cs typeface="Arial" charset="0"/>
              </a:rPr>
              <a:t>Sistemas de Control de Versiones Distribuidos</a:t>
            </a:r>
            <a:endParaRPr lang="es-ES" sz="1800" b="1" dirty="0">
              <a:solidFill>
                <a:schemeClr val="bg1"/>
              </a:solidFill>
              <a:latin typeface="Trebuchet MS" pitchFamily="34" charset="0"/>
              <a:ea typeface="Roboto" pitchFamily="2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95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3250" y="266364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Sistemas de Control de </a:t>
            </a:r>
            <a:b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Versiones </a:t>
            </a:r>
            <a:r>
              <a:rPr lang="es-A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Locales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pic>
        <p:nvPicPr>
          <p:cNvPr id="1028" name="Picture 4" descr="C:\Users\mibarra\Desktop\Google Drive\0 -Documentos Paulina\00 - Institucional\7 - Presentaciones\PPT base interno\semi caratulas\semi caratulas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5435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325723"/>
            <a:ext cx="3810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37" r="23742"/>
          <a:stretch/>
        </p:blipFill>
        <p:spPr>
          <a:xfrm flipH="1">
            <a:off x="0" y="-1"/>
            <a:ext cx="2987824" cy="5143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5489" y="555526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Sistemas de Control de </a:t>
            </a:r>
            <a:r>
              <a:rPr lang="es-A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A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r>
              <a:rPr lang="es-A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Versiones Centralizados</a:t>
            </a:r>
            <a: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131590"/>
            <a:ext cx="4330452" cy="33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ibarra\Desktop\Google Drive\0 -Documentos Paulina\00 - Institucional\7 - Presentaciones\PPT base interno\semi caratulas\semi caratulas-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14" y="-69193"/>
            <a:ext cx="2992438" cy="479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3250" y="305881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Sistemas de Control de </a:t>
            </a:r>
            <a:b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r>
              <a:rPr lang="es-AR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Versiones </a:t>
            </a:r>
            <a:r>
              <a:rPr lang="es-A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distribuidos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/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163131"/>
            <a:ext cx="3115324" cy="35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barra\Desktop\Google Drive\0 -Documentos Paulina\00 - Institucional\7 - Presentaciones\PPT base interno\semi caratulas\semi caratulas-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39" y="-164553"/>
            <a:ext cx="3054263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vs otros DVCS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92" y="1066137"/>
            <a:ext cx="4762500" cy="21240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103004" y="3190212"/>
            <a:ext cx="576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dirty="0"/>
              <a:t>Otros sistemas tienden a almacenar los datos como cambios de cada archivo respecto a una versión base</a:t>
            </a:r>
            <a:r>
              <a:rPr lang="es-A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10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ibarra\Desktop\Google Drive\0 -Documentos Paulina\00 - Institucional\7 - Presentaciones\PPT base interno\semi caratulas\semi caratulas-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6439" y="-164553"/>
            <a:ext cx="3054263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1152" y="205979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s-PE" sz="32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Git</a:t>
            </a:r>
            <a: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  <a:t> vs otros DVCS</a:t>
            </a:r>
            <a:br>
              <a:rPr lang="es-PE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itchFamily="34" charset="0"/>
                <a:ea typeface="Roboto" pitchFamily="2" charset="0"/>
              </a:rPr>
            </a:br>
            <a:endParaRPr lang="es-PE" sz="3200" b="1" dirty="0">
              <a:solidFill>
                <a:schemeClr val="tx1">
                  <a:lumMod val="50000"/>
                  <a:lumOff val="50000"/>
                </a:schemeClr>
              </a:solidFill>
              <a:latin typeface="Trebuchet MS" pitchFamily="34" charset="0"/>
              <a:ea typeface="Roboto" pitchFamily="2" charset="0"/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936"/>
          <a:stretch/>
        </p:blipFill>
        <p:spPr>
          <a:xfrm>
            <a:off x="-9856" y="4728232"/>
            <a:ext cx="9153856" cy="41526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050" y="4728232"/>
            <a:ext cx="1698388" cy="415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6796" y="1063229"/>
            <a:ext cx="4762500" cy="2114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13974" y="3177779"/>
            <a:ext cx="476814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000" dirty="0" err="1"/>
              <a:t>Git</a:t>
            </a:r>
            <a:r>
              <a:rPr lang="es-AR" sz="1000" dirty="0"/>
              <a:t> almacena la información como instantáneas del proyecto a lo largo del tiempo.</a:t>
            </a:r>
          </a:p>
        </p:txBody>
      </p:sp>
    </p:spTree>
    <p:extLst>
      <p:ext uri="{BB962C8B-B14F-4D97-AF65-F5344CB8AC3E}">
        <p14:creationId xmlns:p14="http://schemas.microsoft.com/office/powerpoint/2010/main" val="2273844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331</Words>
  <Application>Microsoft Office PowerPoint</Application>
  <PresentationFormat>On-screen Show (16:9)</PresentationFormat>
  <Paragraphs>78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Roboto</vt:lpstr>
      <vt:lpstr>Trebuchet MS</vt:lpstr>
      <vt:lpstr>Office Theme</vt:lpstr>
      <vt:lpstr>PowerPoint Presentation</vt:lpstr>
      <vt:lpstr>Introducción a GIT</vt:lpstr>
      <vt:lpstr>Introducción a GIT</vt:lpstr>
      <vt:lpstr>Controladores de Versiones</vt:lpstr>
      <vt:lpstr>Sistemas de Control de  Versiones Locales </vt:lpstr>
      <vt:lpstr>Sistemas de Control de  Versiones Centralizados  </vt:lpstr>
      <vt:lpstr>Sistemas de Control de  Versiones distribuidos </vt:lpstr>
      <vt:lpstr>Git vs otros DVCS </vt:lpstr>
      <vt:lpstr>Git vs otros DVCS </vt:lpstr>
      <vt:lpstr>Git Estados </vt:lpstr>
      <vt:lpstr>Flujo Basico de Git </vt:lpstr>
      <vt:lpstr>Configuración Git </vt:lpstr>
      <vt:lpstr>Configuración Git </vt:lpstr>
      <vt:lpstr>Comandos Git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Título del tema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Groupon,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Karla Cerrón</dc:creator>
  <cp:lastModifiedBy>Nahuel Melo</cp:lastModifiedBy>
  <cp:revision>46</cp:revision>
  <dcterms:created xsi:type="dcterms:W3CDTF">2016-12-22T19:48:52Z</dcterms:created>
  <dcterms:modified xsi:type="dcterms:W3CDTF">2019-10-17T03:57:17Z</dcterms:modified>
</cp:coreProperties>
</file>